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73" r:id="rId3"/>
    <p:sldId id="372" r:id="rId4"/>
    <p:sldId id="370" r:id="rId5"/>
    <p:sldId id="371" r:id="rId6"/>
    <p:sldId id="374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651A1"/>
    <a:srgbClr val="7B4284"/>
    <a:srgbClr val="B31339"/>
    <a:srgbClr val="B4A0CA"/>
    <a:srgbClr val="C1A0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5" autoAdjust="0"/>
    <p:restoredTop sz="94658" autoAdjust="0"/>
  </p:normalViewPr>
  <p:slideViewPr>
    <p:cSldViewPr>
      <p:cViewPr varScale="1">
        <p:scale>
          <a:sx n="109" d="100"/>
          <a:sy n="109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95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cat>
            <c:numRef>
              <c:f>Sheet1!$A$1:$A$4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Sheet1!$B$1:$B$4</c:f>
              <c:numCache>
                <c:formatCode>General</c:formatCode>
                <c:ptCount val="4"/>
                <c:pt idx="0">
                  <c:v>330</c:v>
                </c:pt>
                <c:pt idx="1">
                  <c:v>308</c:v>
                </c:pt>
                <c:pt idx="2">
                  <c:v>276</c:v>
                </c:pt>
                <c:pt idx="3">
                  <c:v>256</c:v>
                </c:pt>
              </c:numCache>
            </c:numRef>
          </c:val>
        </c:ser>
        <c:axId val="47437312"/>
        <c:axId val="47689728"/>
      </c:barChart>
      <c:catAx>
        <c:axId val="47437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Year</a:t>
                </a:r>
              </a:p>
            </c:rich>
          </c:tx>
          <c:layout>
            <c:manualLayout>
              <c:xMode val="edge"/>
              <c:yMode val="edge"/>
              <c:x val="0.49142297945515429"/>
              <c:y val="0.8651483119404594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7689728"/>
        <c:crosses val="autoZero"/>
        <c:auto val="1"/>
        <c:lblAlgn val="ctr"/>
        <c:lblOffset val="100"/>
      </c:catAx>
      <c:valAx>
        <c:axId val="476897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Number of Students on Probation</a:t>
                </a:r>
              </a:p>
            </c:rich>
          </c:tx>
          <c:layout/>
        </c:title>
        <c:numFmt formatCode="General" sourceLinked="1"/>
        <c:tickLblPos val="nextTo"/>
        <c:crossAx val="4743731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2F2092-A3F4-40AC-BA19-3B96269B37E5}" type="datetimeFigureOut">
              <a:rPr lang="en-US" smtClean="0"/>
              <a:pPr/>
              <a:t>8/23/2012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8A12D2-5FEA-448D-BE6F-D28BF587C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9985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1E03B8-5A23-4699-B02B-4CD7BEB20B9C}" type="datetimeFigureOut">
              <a:rPr lang="en-US" smtClean="0"/>
              <a:pPr/>
              <a:t>8/23/2012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D315EE-F39E-417B-A9FC-A9AD9B057D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090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15EE-F39E-417B-A9FC-A9AD9B057D0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651A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sfa_tx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Rectangle 10"/>
          <p:cNvSpPr/>
          <p:nvPr/>
        </p:nvSpPr>
        <p:spPr>
          <a:xfrm>
            <a:off x="1087348" y="5867400"/>
            <a:ext cx="70104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6100365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Lucida Calligraphy" pitchFamily="66" charset="0"/>
              </a:rPr>
              <a:t>College of Sciences and Mathematics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2" descr="sfa_tx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 fov="5100000">
              <a:rot lat="0" lon="195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400800" cy="2133600"/>
          </a:xfrm>
        </p:spPr>
        <p:txBody>
          <a:bodyPr>
            <a:normAutofit/>
          </a:bodyPr>
          <a:lstStyle/>
          <a:p>
            <a:r>
              <a:rPr lang="en-US" sz="8000" b="1" i="1" dirty="0" smtClean="0"/>
              <a:t>Fall 2012</a:t>
            </a:r>
            <a:endParaRPr lang="en-US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cap="none" dirty="0" smtClean="0"/>
              <a:t>Academic Advising </a:t>
            </a:r>
            <a:br>
              <a:rPr lang="en-US" b="1" cap="none" dirty="0" smtClean="0"/>
            </a:br>
            <a:r>
              <a:rPr lang="en-US" b="1" cap="none" dirty="0" smtClean="0"/>
              <a:t>and Student Services Center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239000" cy="4525963"/>
          </a:xfrm>
        </p:spPr>
        <p:txBody>
          <a:bodyPr/>
          <a:lstStyle/>
          <a:p>
            <a:r>
              <a:rPr lang="en-US" dirty="0" smtClean="0"/>
              <a:t>Advising and Career Counseling</a:t>
            </a:r>
            <a:endParaRPr lang="en-US" dirty="0" smtClean="0"/>
          </a:p>
          <a:p>
            <a:r>
              <a:rPr lang="en-US" dirty="0" smtClean="0"/>
              <a:t>Degree Plans</a:t>
            </a:r>
          </a:p>
          <a:p>
            <a:r>
              <a:rPr lang="en-US" dirty="0" smtClean="0"/>
              <a:t>Major Changes</a:t>
            </a:r>
          </a:p>
          <a:p>
            <a:r>
              <a:rPr lang="en-US" dirty="0" smtClean="0"/>
              <a:t>Graduation Plans</a:t>
            </a:r>
          </a:p>
          <a:p>
            <a:r>
              <a:rPr lang="en-US" dirty="0" smtClean="0"/>
              <a:t>Late Adds and Reinstatement</a:t>
            </a:r>
          </a:p>
          <a:p>
            <a:r>
              <a:rPr lang="en-US" dirty="0" smtClean="0"/>
              <a:t>Resource Room</a:t>
            </a:r>
          </a:p>
          <a:p>
            <a:pPr lvl="2"/>
            <a:r>
              <a:rPr lang="en-US" dirty="0" smtClean="0"/>
              <a:t>Room </a:t>
            </a:r>
            <a:r>
              <a:rPr lang="en-US" dirty="0" smtClean="0"/>
              <a:t>127</a:t>
            </a:r>
          </a:p>
        </p:txBody>
      </p:sp>
      <p:pic>
        <p:nvPicPr>
          <p:cNvPr id="20484" name="Picture 4" descr="http://cosm.sfasu.edu/uploads/AdvisingCenter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91200" y="2438400"/>
            <a:ext cx="3188073" cy="2382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5334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Academic Advising and Student Services Center </a:t>
            </a:r>
            <a:r>
              <a:rPr lang="en-US" sz="2400" b="1" i="1" dirty="0" smtClean="0"/>
              <a:t>Update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886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375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600200" y="5791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9657930">
            <a:off x="5229021" y="644453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 Mathematics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030A0"/>
      </a:accent1>
      <a:accent2>
        <a:srgbClr val="C0504D"/>
      </a:accent2>
      <a:accent3>
        <a:srgbClr val="9BBB59"/>
      </a:accent3>
      <a:accent4>
        <a:srgbClr val="7030A0"/>
      </a:accent4>
      <a:accent5>
        <a:srgbClr val="4BACC6"/>
      </a:accent5>
      <a:accent6>
        <a:srgbClr val="F79646"/>
      </a:accent6>
      <a:hlink>
        <a:srgbClr val="5F0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4114</TotalTime>
  <Words>36</Words>
  <Application>Microsoft Office PowerPoint</Application>
  <PresentationFormat>On-screen Show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Teaching Mathematics</vt:lpstr>
      <vt:lpstr>Slide 1</vt:lpstr>
      <vt:lpstr>Academic Advising  and Student Services Center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Mathematics</dc:title>
  <dc:creator>beverlyll</dc:creator>
  <cp:lastModifiedBy>Bruton</cp:lastModifiedBy>
  <cp:revision>300</cp:revision>
  <dcterms:created xsi:type="dcterms:W3CDTF">2010-02-16T18:23:47Z</dcterms:created>
  <dcterms:modified xsi:type="dcterms:W3CDTF">2012-08-23T06:55:50Z</dcterms:modified>
</cp:coreProperties>
</file>